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57" r:id="rId4"/>
    <p:sldId id="260" r:id="rId5"/>
    <p:sldId id="261" r:id="rId6"/>
    <p:sldId id="275" r:id="rId7"/>
    <p:sldId id="278" r:id="rId8"/>
    <p:sldId id="279" r:id="rId9"/>
    <p:sldId id="280" r:id="rId10"/>
    <p:sldId id="277" r:id="rId11"/>
    <p:sldId id="281" r:id="rId12"/>
    <p:sldId id="28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1" d="100"/>
          <a:sy n="91" d="100"/>
        </p:scale>
        <p:origin x="37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 Jake Tolentino" userId="2d7fa9391609a2a3" providerId="LiveId" clId="{45FEB3B0-7339-41C9-AE5B-09F54AFF86BC}"/>
    <pc:docChg chg="custSel addSld delSld modSld sldOrd">
      <pc:chgData name="Paul Jake Tolentino" userId="2d7fa9391609a2a3" providerId="LiveId" clId="{45FEB3B0-7339-41C9-AE5B-09F54AFF86BC}" dt="2024-04-30T10:22:27.657" v="388" actId="403"/>
      <pc:docMkLst>
        <pc:docMk/>
      </pc:docMkLst>
      <pc:sldChg chg="modSp mod ord">
        <pc:chgData name="Paul Jake Tolentino" userId="2d7fa9391609a2a3" providerId="LiveId" clId="{45FEB3B0-7339-41C9-AE5B-09F54AFF86BC}" dt="2024-04-30T10:21:56.756" v="347"/>
        <pc:sldMkLst>
          <pc:docMk/>
          <pc:sldMk cId="452518762" sldId="277"/>
        </pc:sldMkLst>
        <pc:spChg chg="mod">
          <ac:chgData name="Paul Jake Tolentino" userId="2d7fa9391609a2a3" providerId="LiveId" clId="{45FEB3B0-7339-41C9-AE5B-09F54AFF86BC}" dt="2024-04-30T10:21:54.408" v="345" actId="1076"/>
          <ac:spMkLst>
            <pc:docMk/>
            <pc:sldMk cId="452518762" sldId="277"/>
            <ac:spMk id="3" creationId="{5410AD6E-386A-5E3C-8820-1B79BAB25DA3}"/>
          </ac:spMkLst>
        </pc:spChg>
      </pc:sldChg>
      <pc:sldChg chg="delSp modSp add mod">
        <pc:chgData name="Paul Jake Tolentino" userId="2d7fa9391609a2a3" providerId="LiveId" clId="{45FEB3B0-7339-41C9-AE5B-09F54AFF86BC}" dt="2024-04-22T11:24:49.324" v="152" actId="1076"/>
        <pc:sldMkLst>
          <pc:docMk/>
          <pc:sldMk cId="1112172311" sldId="279"/>
        </pc:sldMkLst>
        <pc:spChg chg="mod">
          <ac:chgData name="Paul Jake Tolentino" userId="2d7fa9391609a2a3" providerId="LiveId" clId="{45FEB3B0-7339-41C9-AE5B-09F54AFF86BC}" dt="2024-04-22T11:24:34.147" v="147" actId="1076"/>
          <ac:spMkLst>
            <pc:docMk/>
            <pc:sldMk cId="1112172311" sldId="279"/>
            <ac:spMk id="2" creationId="{507EFAF9-B448-7BBD-44CD-CA61DADF8CCC}"/>
          </ac:spMkLst>
        </pc:spChg>
        <pc:spChg chg="mod">
          <ac:chgData name="Paul Jake Tolentino" userId="2d7fa9391609a2a3" providerId="LiveId" clId="{45FEB3B0-7339-41C9-AE5B-09F54AFF86BC}" dt="2024-04-22T11:23:12.769" v="28" actId="20577"/>
          <ac:spMkLst>
            <pc:docMk/>
            <pc:sldMk cId="1112172311" sldId="279"/>
            <ac:spMk id="3" creationId="{5410AD6E-386A-5E3C-8820-1B79BAB25DA3}"/>
          </ac:spMkLst>
        </pc:spChg>
        <pc:spChg chg="mod">
          <ac:chgData name="Paul Jake Tolentino" userId="2d7fa9391609a2a3" providerId="LiveId" clId="{45FEB3B0-7339-41C9-AE5B-09F54AFF86BC}" dt="2024-04-22T11:24:38.646" v="149" actId="1076"/>
          <ac:spMkLst>
            <pc:docMk/>
            <pc:sldMk cId="1112172311" sldId="279"/>
            <ac:spMk id="4" creationId="{F1E21A5A-40BF-2404-EABC-E9FBCF03F588}"/>
          </ac:spMkLst>
        </pc:spChg>
        <pc:spChg chg="mod">
          <ac:chgData name="Paul Jake Tolentino" userId="2d7fa9391609a2a3" providerId="LiveId" clId="{45FEB3B0-7339-41C9-AE5B-09F54AFF86BC}" dt="2024-04-22T11:24:41.318" v="150" actId="1076"/>
          <ac:spMkLst>
            <pc:docMk/>
            <pc:sldMk cId="1112172311" sldId="279"/>
            <ac:spMk id="5" creationId="{F90F99AE-3472-B71B-EFE2-4AC25121C137}"/>
          </ac:spMkLst>
        </pc:spChg>
        <pc:spChg chg="mod">
          <ac:chgData name="Paul Jake Tolentino" userId="2d7fa9391609a2a3" providerId="LiveId" clId="{45FEB3B0-7339-41C9-AE5B-09F54AFF86BC}" dt="2024-04-22T11:24:45.328" v="151" actId="1076"/>
          <ac:spMkLst>
            <pc:docMk/>
            <pc:sldMk cId="1112172311" sldId="279"/>
            <ac:spMk id="6" creationId="{9BFEC4B1-0CB1-DC7C-07BE-808D1B34F676}"/>
          </ac:spMkLst>
        </pc:spChg>
        <pc:spChg chg="mod">
          <ac:chgData name="Paul Jake Tolentino" userId="2d7fa9391609a2a3" providerId="LiveId" clId="{45FEB3B0-7339-41C9-AE5B-09F54AFF86BC}" dt="2024-04-22T11:24:49.324" v="152" actId="1076"/>
          <ac:spMkLst>
            <pc:docMk/>
            <pc:sldMk cId="1112172311" sldId="279"/>
            <ac:spMk id="7" creationId="{1D4E2B56-4535-9C05-CF70-A907F2BAFA24}"/>
          </ac:spMkLst>
        </pc:spChg>
        <pc:spChg chg="del">
          <ac:chgData name="Paul Jake Tolentino" userId="2d7fa9391609a2a3" providerId="LiveId" clId="{45FEB3B0-7339-41C9-AE5B-09F54AFF86BC}" dt="2024-04-22T11:24:29.993" v="146" actId="478"/>
          <ac:spMkLst>
            <pc:docMk/>
            <pc:sldMk cId="1112172311" sldId="279"/>
            <ac:spMk id="8" creationId="{4FF63E84-540A-75C0-C530-3661FE86D01D}"/>
          </ac:spMkLst>
        </pc:spChg>
      </pc:sldChg>
      <pc:sldChg chg="modSp add mod">
        <pc:chgData name="Paul Jake Tolentino" userId="2d7fa9391609a2a3" providerId="LiveId" clId="{45FEB3B0-7339-41C9-AE5B-09F54AFF86BC}" dt="2024-04-22T11:28:22.999" v="303" actId="1076"/>
        <pc:sldMkLst>
          <pc:docMk/>
          <pc:sldMk cId="4099607782" sldId="280"/>
        </pc:sldMkLst>
        <pc:spChg chg="mod">
          <ac:chgData name="Paul Jake Tolentino" userId="2d7fa9391609a2a3" providerId="LiveId" clId="{45FEB3B0-7339-41C9-AE5B-09F54AFF86BC}" dt="2024-04-22T11:28:22.999" v="303" actId="1076"/>
          <ac:spMkLst>
            <pc:docMk/>
            <pc:sldMk cId="4099607782" sldId="280"/>
            <ac:spMk id="2" creationId="{507EFAF9-B448-7BBD-44CD-CA61DADF8CCC}"/>
          </ac:spMkLst>
        </pc:spChg>
        <pc:spChg chg="mod">
          <ac:chgData name="Paul Jake Tolentino" userId="2d7fa9391609a2a3" providerId="LiveId" clId="{45FEB3B0-7339-41C9-AE5B-09F54AFF86BC}" dt="2024-04-22T11:24:58.745" v="170" actId="20577"/>
          <ac:spMkLst>
            <pc:docMk/>
            <pc:sldMk cId="4099607782" sldId="280"/>
            <ac:spMk id="3" creationId="{5410AD6E-386A-5E3C-8820-1B79BAB25DA3}"/>
          </ac:spMkLst>
        </pc:spChg>
        <pc:spChg chg="mod">
          <ac:chgData name="Paul Jake Tolentino" userId="2d7fa9391609a2a3" providerId="LiveId" clId="{45FEB3B0-7339-41C9-AE5B-09F54AFF86BC}" dt="2024-04-22T11:28:19.872" v="302" actId="1076"/>
          <ac:spMkLst>
            <pc:docMk/>
            <pc:sldMk cId="4099607782" sldId="280"/>
            <ac:spMk id="4" creationId="{F1E21A5A-40BF-2404-EABC-E9FBCF03F588}"/>
          </ac:spMkLst>
        </pc:spChg>
        <pc:spChg chg="mod">
          <ac:chgData name="Paul Jake Tolentino" userId="2d7fa9391609a2a3" providerId="LiveId" clId="{45FEB3B0-7339-41C9-AE5B-09F54AFF86BC}" dt="2024-04-22T11:28:17.442" v="301" actId="1076"/>
          <ac:spMkLst>
            <pc:docMk/>
            <pc:sldMk cId="4099607782" sldId="280"/>
            <ac:spMk id="5" creationId="{F90F99AE-3472-B71B-EFE2-4AC25121C137}"/>
          </ac:spMkLst>
        </pc:spChg>
        <pc:spChg chg="mod">
          <ac:chgData name="Paul Jake Tolentino" userId="2d7fa9391609a2a3" providerId="LiveId" clId="{45FEB3B0-7339-41C9-AE5B-09F54AFF86BC}" dt="2024-04-22T11:28:13.395" v="300" actId="1076"/>
          <ac:spMkLst>
            <pc:docMk/>
            <pc:sldMk cId="4099607782" sldId="280"/>
            <ac:spMk id="6" creationId="{9BFEC4B1-0CB1-DC7C-07BE-808D1B34F676}"/>
          </ac:spMkLst>
        </pc:spChg>
        <pc:spChg chg="mod">
          <ac:chgData name="Paul Jake Tolentino" userId="2d7fa9391609a2a3" providerId="LiveId" clId="{45FEB3B0-7339-41C9-AE5B-09F54AFF86BC}" dt="2024-04-22T11:28:10.760" v="299" actId="1076"/>
          <ac:spMkLst>
            <pc:docMk/>
            <pc:sldMk cId="4099607782" sldId="280"/>
            <ac:spMk id="7" creationId="{1D4E2B56-4535-9C05-CF70-A907F2BAFA24}"/>
          </ac:spMkLst>
        </pc:spChg>
      </pc:sldChg>
      <pc:sldChg chg="add del">
        <pc:chgData name="Paul Jake Tolentino" userId="2d7fa9391609a2a3" providerId="LiveId" clId="{45FEB3B0-7339-41C9-AE5B-09F54AFF86BC}" dt="2024-04-30T10:21:28.216" v="305" actId="47"/>
        <pc:sldMkLst>
          <pc:docMk/>
          <pc:sldMk cId="757819123" sldId="281"/>
        </pc:sldMkLst>
      </pc:sldChg>
      <pc:sldChg chg="modSp add mod">
        <pc:chgData name="Paul Jake Tolentino" userId="2d7fa9391609a2a3" providerId="LiveId" clId="{45FEB3B0-7339-41C9-AE5B-09F54AFF86BC}" dt="2024-04-30T10:22:15.379" v="375" actId="20577"/>
        <pc:sldMkLst>
          <pc:docMk/>
          <pc:sldMk cId="2383202301" sldId="281"/>
        </pc:sldMkLst>
        <pc:spChg chg="mod">
          <ac:chgData name="Paul Jake Tolentino" userId="2d7fa9391609a2a3" providerId="LiveId" clId="{45FEB3B0-7339-41C9-AE5B-09F54AFF86BC}" dt="2024-04-30T10:22:15.379" v="375" actId="20577"/>
          <ac:spMkLst>
            <pc:docMk/>
            <pc:sldMk cId="2383202301" sldId="281"/>
            <ac:spMk id="3" creationId="{5410AD6E-386A-5E3C-8820-1B79BAB25DA3}"/>
          </ac:spMkLst>
        </pc:spChg>
      </pc:sldChg>
      <pc:sldChg chg="modSp add mod">
        <pc:chgData name="Paul Jake Tolentino" userId="2d7fa9391609a2a3" providerId="LiveId" clId="{45FEB3B0-7339-41C9-AE5B-09F54AFF86BC}" dt="2024-04-30T10:22:27.657" v="388" actId="403"/>
        <pc:sldMkLst>
          <pc:docMk/>
          <pc:sldMk cId="1166786505" sldId="282"/>
        </pc:sldMkLst>
        <pc:spChg chg="mod">
          <ac:chgData name="Paul Jake Tolentino" userId="2d7fa9391609a2a3" providerId="LiveId" clId="{45FEB3B0-7339-41C9-AE5B-09F54AFF86BC}" dt="2024-04-30T10:22:27.657" v="388" actId="403"/>
          <ac:spMkLst>
            <pc:docMk/>
            <pc:sldMk cId="1166786505" sldId="282"/>
            <ac:spMk id="3" creationId="{5410AD6E-386A-5E3C-8820-1B79BAB25DA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CC5B5-4F64-FEAF-E698-3BDCDF0E27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AFEA3F-3776-9957-B21D-E268771D67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9B8365-C6DD-323A-7853-2AC417D2F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4AE7F-75C4-409B-A8E9-A9B3C6EE6684}" type="datetimeFigureOut">
              <a:rPr lang="en-PH" smtClean="0"/>
              <a:t>30/04/2024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415ED4-002A-C40D-B790-EE11987CA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953CEF-6DEB-1511-D8CB-45ADB432B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86874-00EE-41FB-9B44-9646406C9A3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826883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45147-63F9-B9E1-ECA4-2E188DA99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E7DAA-EFF2-F5BD-C827-EBBE8CF22E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25133A-811B-DF27-F5CB-C8819D4DE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4AE7F-75C4-409B-A8E9-A9B3C6EE6684}" type="datetimeFigureOut">
              <a:rPr lang="en-PH" smtClean="0"/>
              <a:t>30/04/2024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BCD6CE-0FB6-0425-E64E-699388F01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6E8AE9-922C-9942-9D08-5187C4E9C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86874-00EE-41FB-9B44-9646406C9A3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573274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189F6-3AF2-BB68-3593-FD20AC5A6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26F804-8D2B-9688-D455-A2B1F3AF39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9262AB-AB15-A81A-ED02-E0BC5DC6D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4AE7F-75C4-409B-A8E9-A9B3C6EE6684}" type="datetimeFigureOut">
              <a:rPr lang="en-PH" smtClean="0"/>
              <a:t>30/04/2024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C4491-6043-FF9A-3232-1CB5C1EEC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9530F9-1384-7292-A12E-D077D180E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86874-00EE-41FB-9B44-9646406C9A3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356196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AEBF2-D743-C908-D124-991C99EAE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40183D-2217-EEBE-9010-F5488CC1D4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5C6086-A149-3BAA-8E55-BD1F140724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8A1497-DBF5-1B00-5EF8-DBB67E93B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4AE7F-75C4-409B-A8E9-A9B3C6EE6684}" type="datetimeFigureOut">
              <a:rPr lang="en-PH" smtClean="0"/>
              <a:t>30/04/2024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CBE03F-9CCB-9646-FD58-D6AD1B856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1B9A16-7295-C7AD-875E-D4EAE7450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86874-00EE-41FB-9B44-9646406C9A3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33136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2983F-1E99-D4C0-CA13-3156B459F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4491D7-6F75-955D-10E5-1403EE47D0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29C74E-B88A-0A29-2B71-029BFC63CB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49DC0B-D5E4-7B65-D7E8-3963B45D0D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0BADA7-B167-A21B-A482-3137775359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F3E151-A31F-2A89-7F2B-6723E6351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4AE7F-75C4-409B-A8E9-A9B3C6EE6684}" type="datetimeFigureOut">
              <a:rPr lang="en-PH" smtClean="0"/>
              <a:t>30/04/2024</a:t>
            </a:fld>
            <a:endParaRPr lang="en-P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5E2DD3-0DAE-5384-C17D-A997C8C75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154F44-FDA0-EABD-CDE4-E9B153CFB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86874-00EE-41FB-9B44-9646406C9A3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138984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011F1-98AF-F99A-3A3C-93718F388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DBA4BB-0C63-46D3-F929-FA17215C6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4AE7F-75C4-409B-A8E9-A9B3C6EE6684}" type="datetimeFigureOut">
              <a:rPr lang="en-PH" smtClean="0"/>
              <a:t>30/04/2024</a:t>
            </a:fld>
            <a:endParaRPr lang="en-P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3CFEEA-81E1-2C6C-0236-79D4A2043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DC008E-7B30-CAF3-B66E-C165DA8F7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86874-00EE-41FB-9B44-9646406C9A3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56691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4D52A6-24B6-49BE-3982-45A12F5BF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4AE7F-75C4-409B-A8E9-A9B3C6EE6684}" type="datetimeFigureOut">
              <a:rPr lang="en-PH" smtClean="0"/>
              <a:t>30/04/2024</a:t>
            </a:fld>
            <a:endParaRPr lang="en-P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C04FE7-8A99-99E8-7A34-8F3852CD0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833435-5381-F5DF-7E6B-0F6722871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86874-00EE-41FB-9B44-9646406C9A3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299050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3E4F6-03F6-8393-7A1B-AEB9B2D73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0DAE7-B8DD-8B41-945E-26AF07D90C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85AAFE-BF9C-7E92-6A30-DF8C1C37F7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DA00E9-27DD-2FDA-886C-0C15E846D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4AE7F-75C4-409B-A8E9-A9B3C6EE6684}" type="datetimeFigureOut">
              <a:rPr lang="en-PH" smtClean="0"/>
              <a:t>30/04/2024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8F4E40-E486-5465-436C-72DE6388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116453-B3EF-D20E-6A36-BE66250F6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86874-00EE-41FB-9B44-9646406C9A3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36156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E06D9-8835-A154-297C-23AC81ADD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BDBE697-468D-8508-3C18-A95F66FCDB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C1C03B-19A7-6787-8E91-B373479DD1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9B4458-A7B5-3B63-A950-8E34601D3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4AE7F-75C4-409B-A8E9-A9B3C6EE6684}" type="datetimeFigureOut">
              <a:rPr lang="en-PH" smtClean="0"/>
              <a:t>30/04/2024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504751-0913-0083-1BAD-341F5ABE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D4FB3-E634-96A5-C8C8-D3A67270F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86874-00EE-41FB-9B44-9646406C9A3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123513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D8F38-9A7A-CC21-D76D-CCB8FC655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866C41-599E-D1CB-C9FA-7960E1C002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F15841-D3B3-AA7F-DC27-012689444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4AE7F-75C4-409B-A8E9-A9B3C6EE6684}" type="datetimeFigureOut">
              <a:rPr lang="en-PH" smtClean="0"/>
              <a:t>30/04/2024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04B76D-8DF2-9F0A-85CC-1ABCA6F6D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DBE162-9A76-6C5C-6D10-5D577F32A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86874-00EE-41FB-9B44-9646406C9A3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94067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802564-7799-C5A2-D0F4-714439AEB1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E9B1FE-EFDF-2DEE-912B-3FAA062D2E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582A8E-64E7-DAEF-9C23-0F03B709C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4AE7F-75C4-409B-A8E9-A9B3C6EE6684}" type="datetimeFigureOut">
              <a:rPr lang="en-PH" smtClean="0"/>
              <a:t>30/04/2024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CDAE49-F6CD-D768-3BC3-97DEA5686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26C71C-6D06-8D03-6B8D-25D392EC7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86874-00EE-41FB-9B44-9646406C9A3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1563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387690-A4B0-B802-7B21-D0DA1F726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C194CA-20E7-547B-0D3C-74AA48053A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0BED8B-0BA0-B7A6-5CA7-4B766A0543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4AE7F-75C4-409B-A8E9-A9B3C6EE6684}" type="datetimeFigureOut">
              <a:rPr lang="en-PH" smtClean="0"/>
              <a:t>30/04/2024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4831D8-7DDB-4A4D-5C79-927346AB45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F536AB-EF85-BCDE-BAD8-274B24D423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986874-00EE-41FB-9B44-9646406C9A3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309095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8C4B7-D72C-D78A-0B77-3F53EAEA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653823"/>
          </a:xfrm>
        </p:spPr>
        <p:txBody>
          <a:bodyPr>
            <a:normAutofit fontScale="90000"/>
          </a:bodyPr>
          <a:lstStyle/>
          <a:p>
            <a:r>
              <a:rPr lang="en-PH" sz="115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Oneness Throughout History</a:t>
            </a:r>
            <a:endParaRPr lang="en-PH" sz="92400" dirty="0"/>
          </a:p>
        </p:txBody>
      </p:sp>
    </p:spTree>
    <p:extLst>
      <p:ext uri="{BB962C8B-B14F-4D97-AF65-F5344CB8AC3E}">
        <p14:creationId xmlns:p14="http://schemas.microsoft.com/office/powerpoint/2010/main" val="1752836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8C4B7-D72C-D78A-0B77-3F53EAEA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653823"/>
          </a:xfrm>
        </p:spPr>
        <p:txBody>
          <a:bodyPr>
            <a:normAutofit/>
          </a:bodyPr>
          <a:lstStyle/>
          <a:p>
            <a:r>
              <a:rPr lang="en-US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system-ui"/>
              </a:rPr>
              <a:t>1 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system-ui"/>
              </a:rPr>
              <a:t>In the beginning was the Word, and the Word was with God, and the Word was God.</a:t>
            </a:r>
            <a:endParaRPr lang="en-PH" sz="229900" dirty="0"/>
          </a:p>
        </p:txBody>
      </p:sp>
    </p:spTree>
    <p:extLst>
      <p:ext uri="{BB962C8B-B14F-4D97-AF65-F5344CB8AC3E}">
        <p14:creationId xmlns:p14="http://schemas.microsoft.com/office/powerpoint/2010/main" val="1831562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10AD6E-386A-5E3C-8820-1B79BAB25DA3}"/>
              </a:ext>
            </a:extLst>
          </p:cNvPr>
          <p:cNvSpPr txBox="1"/>
          <p:nvPr/>
        </p:nvSpPr>
        <p:spPr>
          <a:xfrm>
            <a:off x="-125507" y="186131"/>
            <a:ext cx="12021671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0" i="0" u="none" strike="noStrike" baseline="0" dirty="0">
                <a:latin typeface="CenturyITCbyBT-Book"/>
              </a:rPr>
              <a:t>1. As far as we can tell, the early Christian leaders in</a:t>
            </a:r>
          </a:p>
          <a:p>
            <a:pPr algn="ctr"/>
            <a:r>
              <a:rPr lang="en-US" sz="2800" b="0" i="0" u="none" strike="noStrike" baseline="0" dirty="0">
                <a:latin typeface="CenturyITCbyBT-Book"/>
              </a:rPr>
              <a:t>the days immediately following the apostolic age were</a:t>
            </a:r>
          </a:p>
          <a:p>
            <a:pPr algn="ctr"/>
            <a:r>
              <a:rPr lang="en-US" sz="2800" b="0" i="0" u="none" strike="noStrike" baseline="0" dirty="0">
                <a:latin typeface="CenturyITCbyBT-Book"/>
              </a:rPr>
              <a:t>Oneness. It is certain that they did not teach the doctrine</a:t>
            </a:r>
          </a:p>
          <a:p>
            <a:pPr algn="ctr"/>
            <a:r>
              <a:rPr lang="en-US" sz="2800" b="0" i="0" u="none" strike="noStrike" baseline="0" dirty="0">
                <a:latin typeface="CenturyITCbyBT-Book"/>
              </a:rPr>
              <a:t>of the trinity as it later developed and as it exists</a:t>
            </a:r>
          </a:p>
          <a:p>
            <a:pPr algn="ctr"/>
            <a:r>
              <a:rPr lang="en-US" sz="2800" b="0" i="0" u="none" strike="noStrike" baseline="0" dirty="0">
                <a:latin typeface="CenturyITCbyBT-Book"/>
              </a:rPr>
              <a:t>today. </a:t>
            </a:r>
          </a:p>
          <a:p>
            <a:pPr algn="ctr"/>
            <a:r>
              <a:rPr lang="en-US" sz="2800" b="0" i="0" u="none" strike="noStrike" baseline="0" dirty="0">
                <a:latin typeface="CenturyITCbyBT-Book"/>
              </a:rPr>
              <a:t>2. Even after the emergence of the trinitarian</a:t>
            </a:r>
          </a:p>
          <a:p>
            <a:pPr algn="ctr"/>
            <a:r>
              <a:rPr lang="en-US" sz="2800" b="0" i="0" u="none" strike="noStrike" baseline="0" dirty="0">
                <a:latin typeface="CenturyITCbyBT-Book"/>
              </a:rPr>
              <a:t>doctrine in the latter part of the second century, the</a:t>
            </a:r>
          </a:p>
          <a:p>
            <a:pPr algn="ctr"/>
            <a:r>
              <a:rPr lang="en-US" sz="2800" b="0" i="0" u="none" strike="noStrike" baseline="0" dirty="0">
                <a:latin typeface="CenturyITCbyBT-Book"/>
              </a:rPr>
              <a:t>doctrine of the trinity did not replace Oneness as the</a:t>
            </a:r>
          </a:p>
          <a:p>
            <a:pPr algn="ctr"/>
            <a:r>
              <a:rPr lang="en-US" sz="2800" b="0" i="0" u="none" strike="noStrike" baseline="0" dirty="0">
                <a:latin typeface="CenturyITCbyBT-Book"/>
              </a:rPr>
              <a:t>dominant belief until around A.D. 300, and it did not</a:t>
            </a:r>
          </a:p>
          <a:p>
            <a:pPr algn="ctr"/>
            <a:r>
              <a:rPr lang="en-US" sz="2800" b="0" i="0" u="none" strike="noStrike" baseline="0" dirty="0">
                <a:latin typeface="CenturyITCbyBT-Book"/>
              </a:rPr>
              <a:t>become universally established until late in the fourth</a:t>
            </a:r>
          </a:p>
          <a:p>
            <a:pPr algn="ctr"/>
            <a:r>
              <a:rPr lang="en-US" sz="2800" b="0" i="0" u="none" strike="noStrike" baseline="0" dirty="0">
                <a:latin typeface="CenturyITCbyBT-Book"/>
              </a:rPr>
              <a:t>century. </a:t>
            </a:r>
          </a:p>
          <a:p>
            <a:pPr algn="ctr"/>
            <a:r>
              <a:rPr lang="en-US" sz="2800" b="0" i="0" u="none" strike="noStrike" baseline="0" dirty="0">
                <a:latin typeface="CenturyITCbyBT-Book"/>
              </a:rPr>
              <a:t>3. Even after trinitarianism became dominant,</a:t>
            </a:r>
          </a:p>
          <a:p>
            <a:pPr algn="ctr"/>
            <a:r>
              <a:rPr lang="en-US" sz="2800" b="0" i="0" u="none" strike="noStrike" baseline="0" dirty="0">
                <a:latin typeface="CenturyITCbyBT-Book"/>
              </a:rPr>
              <a:t>Oneness believers continued to exist throughout church</a:t>
            </a:r>
          </a:p>
          <a:p>
            <a:pPr algn="ctr"/>
            <a:r>
              <a:rPr lang="en-PH" sz="2800" b="0" i="0" u="none" strike="noStrike" baseline="0" dirty="0">
                <a:latin typeface="CenturyITCbyBT-Book"/>
              </a:rPr>
              <a:t>history.</a:t>
            </a:r>
          </a:p>
        </p:txBody>
      </p:sp>
    </p:spTree>
    <p:extLst>
      <p:ext uri="{BB962C8B-B14F-4D97-AF65-F5344CB8AC3E}">
        <p14:creationId xmlns:p14="http://schemas.microsoft.com/office/powerpoint/2010/main" val="28950770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10AD6E-386A-5E3C-8820-1B79BAB25DA3}"/>
              </a:ext>
            </a:extLst>
          </p:cNvPr>
          <p:cNvSpPr txBox="1"/>
          <p:nvPr/>
        </p:nvSpPr>
        <p:spPr>
          <a:xfrm>
            <a:off x="1163232" y="44551"/>
            <a:ext cx="10253709" cy="1477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PH" sz="8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Post Apostolic 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8D8C18-232E-3960-9CCF-3546928BEE5D}"/>
              </a:ext>
            </a:extLst>
          </p:cNvPr>
          <p:cNvSpPr txBox="1"/>
          <p:nvPr/>
        </p:nvSpPr>
        <p:spPr>
          <a:xfrm>
            <a:off x="969145" y="1570056"/>
            <a:ext cx="10253709" cy="1225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PH" sz="7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Hermas</a:t>
            </a:r>
            <a:endParaRPr lang="en-PH" sz="7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9B3BF9-C2A9-DDFC-ED85-BF9CB44E34C1}"/>
              </a:ext>
            </a:extLst>
          </p:cNvPr>
          <p:cNvSpPr txBox="1"/>
          <p:nvPr/>
        </p:nvSpPr>
        <p:spPr>
          <a:xfrm>
            <a:off x="1234952" y="2610526"/>
            <a:ext cx="10253709" cy="11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PH" sz="6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Clement of Rome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024365-3B10-E384-17AA-CFFCFD4761B0}"/>
              </a:ext>
            </a:extLst>
          </p:cNvPr>
          <p:cNvSpPr txBox="1"/>
          <p:nvPr/>
        </p:nvSpPr>
        <p:spPr>
          <a:xfrm>
            <a:off x="1163231" y="3450060"/>
            <a:ext cx="10253709" cy="1225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PH" sz="7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PH" sz="7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olycarp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835F18-4ED1-939B-DAC8-B162D26341BE}"/>
              </a:ext>
            </a:extLst>
          </p:cNvPr>
          <p:cNvSpPr txBox="1"/>
          <p:nvPr/>
        </p:nvSpPr>
        <p:spPr>
          <a:xfrm>
            <a:off x="1163230" y="4374280"/>
            <a:ext cx="10253709" cy="1225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PH" sz="7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Ignatius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C35020-4513-F641-265E-9157D94C8783}"/>
              </a:ext>
            </a:extLst>
          </p:cNvPr>
          <p:cNvSpPr txBox="1"/>
          <p:nvPr/>
        </p:nvSpPr>
        <p:spPr>
          <a:xfrm>
            <a:off x="969145" y="5177117"/>
            <a:ext cx="10253709" cy="1225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PH" sz="7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Irenaeus</a:t>
            </a:r>
          </a:p>
        </p:txBody>
      </p:sp>
    </p:spTree>
    <p:extLst>
      <p:ext uri="{BB962C8B-B14F-4D97-AF65-F5344CB8AC3E}">
        <p14:creationId xmlns:p14="http://schemas.microsoft.com/office/powerpoint/2010/main" val="16879568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10AD6E-386A-5E3C-8820-1B79BAB25DA3}"/>
              </a:ext>
            </a:extLst>
          </p:cNvPr>
          <p:cNvSpPr txBox="1"/>
          <p:nvPr/>
        </p:nvSpPr>
        <p:spPr>
          <a:xfrm>
            <a:off x="2202968" y="974"/>
            <a:ext cx="10253709" cy="11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PH" sz="6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PH" sz="66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nd</a:t>
            </a:r>
            <a:r>
              <a:rPr lang="en-PH" sz="6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3</a:t>
            </a:r>
            <a:r>
              <a:rPr lang="en-PH" sz="66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rd</a:t>
            </a:r>
            <a:r>
              <a:rPr lang="en-PH" sz="6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Century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10AD6E-386A-5E3C-8820-1B79BAB25DA3}"/>
              </a:ext>
            </a:extLst>
          </p:cNvPr>
          <p:cNvSpPr txBox="1"/>
          <p:nvPr/>
        </p:nvSpPr>
        <p:spPr>
          <a:xfrm>
            <a:off x="969145" y="1131861"/>
            <a:ext cx="10253709" cy="4949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Modalistic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monarchianism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conceiving that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whole fulness of the Godhead dwelt in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Christ, took exception to the ‘subordination’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some church writers, and maintained that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names Father and Son were only different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designations of the same subject, the one God,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who ‘with reference to the relations in which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 had previously stood to the world is called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Father, but in reference to His appearance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humanity is called the Son.’ ” </a:t>
            </a:r>
            <a:endParaRPr lang="en-PH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733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10AD6E-386A-5E3C-8820-1B79BAB25DA3}"/>
              </a:ext>
            </a:extLst>
          </p:cNvPr>
          <p:cNvSpPr txBox="1"/>
          <p:nvPr/>
        </p:nvSpPr>
        <p:spPr>
          <a:xfrm>
            <a:off x="3906263" y="1040880"/>
            <a:ext cx="4807432" cy="11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PH" sz="6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Sabellianism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10AD6E-386A-5E3C-8820-1B79BAB25DA3}"/>
              </a:ext>
            </a:extLst>
          </p:cNvPr>
          <p:cNvSpPr txBox="1"/>
          <p:nvPr/>
        </p:nvSpPr>
        <p:spPr>
          <a:xfrm>
            <a:off x="1103616" y="2288308"/>
            <a:ext cx="1025370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3600" b="0" i="1" u="none" strike="noStrike" baseline="0" dirty="0">
                <a:latin typeface="CenturyITCbyBT-BookItalic"/>
              </a:rPr>
              <a:t>Encyclopedia Britannica </a:t>
            </a:r>
            <a:r>
              <a:rPr lang="en-PH" sz="3600" b="0" i="0" u="none" strike="noStrike" baseline="0" dirty="0">
                <a:latin typeface="CenturyITCbyBT-Book"/>
              </a:rPr>
              <a:t>describes </a:t>
            </a:r>
            <a:r>
              <a:rPr lang="en-PH" sz="3600" b="0" i="0" u="none" strike="noStrike" baseline="0" dirty="0" err="1">
                <a:latin typeface="CenturyITCbyBT-Book"/>
              </a:rPr>
              <a:t>Sabellius</a:t>
            </a:r>
            <a:r>
              <a:rPr lang="en-PH" sz="3600" b="0" i="0" u="none" strike="noStrike" baseline="0" dirty="0">
                <a:latin typeface="CenturyITCbyBT-Book"/>
              </a:rPr>
              <a:t>’</a:t>
            </a:r>
          </a:p>
          <a:p>
            <a:pPr algn="ctr"/>
            <a:r>
              <a:rPr lang="en-US" sz="3600" b="0" i="0" u="none" strike="noStrike" baseline="0" dirty="0">
                <a:latin typeface="CenturyITCbyBT-Book"/>
              </a:rPr>
              <a:t>belief in this way: “His central proposition was to the</a:t>
            </a:r>
          </a:p>
          <a:p>
            <a:pPr algn="ctr"/>
            <a:r>
              <a:rPr lang="en-US" sz="3600" b="0" i="0" u="none" strike="noStrike" baseline="0" dirty="0">
                <a:latin typeface="CenturyITCbyBT-Book"/>
              </a:rPr>
              <a:t>effect that Father, Son and Holy Spirit are the same</a:t>
            </a:r>
          </a:p>
          <a:p>
            <a:pPr algn="ctr"/>
            <a:r>
              <a:rPr lang="en-US" sz="3600" b="0" i="0" u="none" strike="noStrike" baseline="0" dirty="0">
                <a:latin typeface="CenturyITCbyBT-Book"/>
              </a:rPr>
              <a:t>person, three names thus being attached to one and</a:t>
            </a:r>
          </a:p>
          <a:p>
            <a:pPr algn="ctr"/>
            <a:r>
              <a:rPr lang="en-US" sz="3600" b="0" i="0" u="none" strike="noStrike" baseline="0" dirty="0">
                <a:latin typeface="CenturyITCbyBT-Book"/>
              </a:rPr>
              <a:t>the same being. What weighed</a:t>
            </a:r>
            <a:endParaRPr lang="en-PH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2476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410AD6E-386A-5E3C-8820-1B79BAB25DA3}"/>
              </a:ext>
            </a:extLst>
          </p:cNvPr>
          <p:cNvSpPr txBox="1"/>
          <p:nvPr/>
        </p:nvSpPr>
        <p:spPr>
          <a:xfrm>
            <a:off x="798815" y="405720"/>
            <a:ext cx="1025370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4400" b="1" i="0" u="none" strike="noStrike" baseline="0" dirty="0">
                <a:latin typeface="CenturyITCbyBT-Bold"/>
              </a:rPr>
              <a:t>Oneness Believers from the</a:t>
            </a:r>
          </a:p>
          <a:p>
            <a:pPr algn="ctr"/>
            <a:r>
              <a:rPr lang="en-US" sz="4400" b="1" i="0" u="none" strike="noStrike" baseline="0" dirty="0">
                <a:latin typeface="CenturyITCbyBT-Bold"/>
              </a:rPr>
              <a:t>Fourth Century to the Present</a:t>
            </a:r>
            <a:endParaRPr lang="en-PH" sz="23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7EFAF9-B448-7BBD-44CD-CA61DADF8CCC}"/>
              </a:ext>
            </a:extLst>
          </p:cNvPr>
          <p:cNvSpPr txBox="1"/>
          <p:nvPr/>
        </p:nvSpPr>
        <p:spPr>
          <a:xfrm>
            <a:off x="969145" y="1982450"/>
            <a:ext cx="102537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0" i="0" u="none" strike="noStrike" baseline="0" dirty="0">
                <a:latin typeface="CenturyITCbyBT-Book"/>
              </a:rPr>
              <a:t>the </a:t>
            </a:r>
            <a:r>
              <a:rPr lang="en-US" sz="2800" b="0" i="0" u="none" strike="noStrike" baseline="0" dirty="0" err="1">
                <a:latin typeface="CenturyITCbyBT-Book"/>
              </a:rPr>
              <a:t>Priscillianists</a:t>
            </a:r>
            <a:r>
              <a:rPr lang="en-US" sz="2800" b="0" i="0" u="none" strike="noStrike" baseline="0" dirty="0">
                <a:latin typeface="CenturyITCbyBT-Book"/>
              </a:rPr>
              <a:t> (c. 350 - c. 700),</a:t>
            </a:r>
            <a:endParaRPr lang="en-PH" sz="41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E21A5A-40BF-2404-EABC-E9FBCF03F588}"/>
              </a:ext>
            </a:extLst>
          </p:cNvPr>
          <p:cNvSpPr txBox="1"/>
          <p:nvPr/>
        </p:nvSpPr>
        <p:spPr>
          <a:xfrm>
            <a:off x="969145" y="2782088"/>
            <a:ext cx="102537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2800" b="0" i="0" u="none" strike="noStrike" baseline="0" dirty="0" err="1">
                <a:latin typeface="CenturyITCbyBT-Book"/>
              </a:rPr>
              <a:t>Euchites</a:t>
            </a:r>
            <a:endParaRPr lang="en-PH" sz="2800" b="0" i="0" u="none" strike="noStrike" baseline="0" dirty="0">
              <a:latin typeface="CenturyITCbyBT-Book"/>
            </a:endParaRPr>
          </a:p>
          <a:p>
            <a:pPr algn="ctr"/>
            <a:r>
              <a:rPr lang="en-PH" sz="2800" b="0" i="0" u="none" strike="noStrike" baseline="0" dirty="0">
                <a:latin typeface="CenturyITCbyBT-Book"/>
              </a:rPr>
              <a:t>(c. 350 - c. 900)</a:t>
            </a:r>
            <a:endParaRPr lang="en-PH" sz="41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0F99AE-3472-B71B-EFE2-4AC25121C137}"/>
              </a:ext>
            </a:extLst>
          </p:cNvPr>
          <p:cNvSpPr txBox="1"/>
          <p:nvPr/>
        </p:nvSpPr>
        <p:spPr>
          <a:xfrm>
            <a:off x="1094651" y="3938535"/>
            <a:ext cx="102537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2800" b="0" i="0" u="none" strike="noStrike" baseline="0" dirty="0">
                <a:latin typeface="CenturyITCbyBT-Book"/>
              </a:rPr>
              <a:t>Bogomils (c. 900 - c. 1400)</a:t>
            </a:r>
            <a:endParaRPr lang="en-PH" sz="7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FEC4B1-0CB1-DC7C-07BE-808D1B34F676}"/>
              </a:ext>
            </a:extLst>
          </p:cNvPr>
          <p:cNvSpPr txBox="1"/>
          <p:nvPr/>
        </p:nvSpPr>
        <p:spPr>
          <a:xfrm>
            <a:off x="1256015" y="4584285"/>
            <a:ext cx="10253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3200" b="0" i="0" u="none" strike="noStrike" baseline="0" dirty="0">
                <a:latin typeface="CenturyITCbyBT-Book"/>
              </a:rPr>
              <a:t>Abelard (1079 - 1142)</a:t>
            </a:r>
            <a:endParaRPr lang="en-PH" sz="148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4E2B56-4535-9C05-CF70-A907F2BAFA24}"/>
              </a:ext>
            </a:extLst>
          </p:cNvPr>
          <p:cNvSpPr txBox="1"/>
          <p:nvPr/>
        </p:nvSpPr>
        <p:spPr>
          <a:xfrm>
            <a:off x="1426344" y="5270411"/>
            <a:ext cx="10253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3200" b="0" i="0" u="none" strike="noStrike" baseline="0" dirty="0">
                <a:latin typeface="CenturyITCbyBT-Book"/>
              </a:rPr>
              <a:t>Michael Servetus (1511 - 1553)</a:t>
            </a:r>
            <a:endParaRPr lang="en-PH" sz="307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F63E84-540A-75C0-C530-3661FE86D01D}"/>
              </a:ext>
            </a:extLst>
          </p:cNvPr>
          <p:cNvSpPr txBox="1"/>
          <p:nvPr/>
        </p:nvSpPr>
        <p:spPr>
          <a:xfrm>
            <a:off x="1489097" y="5975699"/>
            <a:ext cx="102537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2800" b="0" i="0" u="none" strike="noStrike" baseline="0" dirty="0">
                <a:latin typeface="CenturyITCbyBT-Book"/>
              </a:rPr>
              <a:t>Emmanuel Swedenborg (1688 - 1772)</a:t>
            </a:r>
            <a:endParaRPr lang="en-PH" sz="400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75905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410AD6E-386A-5E3C-8820-1B79BAB25DA3}"/>
              </a:ext>
            </a:extLst>
          </p:cNvPr>
          <p:cNvSpPr txBox="1"/>
          <p:nvPr/>
        </p:nvSpPr>
        <p:spPr>
          <a:xfrm>
            <a:off x="798815" y="405720"/>
            <a:ext cx="102537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4400" b="1" i="0" u="none" strike="noStrike" baseline="0" dirty="0">
                <a:latin typeface="CenturyITCbyBT-Bold"/>
              </a:rPr>
              <a:t>5 </a:t>
            </a:r>
            <a:r>
              <a:rPr lang="en-PH" sz="4400" b="1" i="0" u="none" strike="noStrike" baseline="0" dirty="0" err="1">
                <a:latin typeface="CenturyITCbyBT-Bold"/>
              </a:rPr>
              <a:t>Solas</a:t>
            </a:r>
            <a:r>
              <a:rPr lang="en-PH" sz="4400" b="1" i="0" u="none" strike="noStrike" baseline="0" dirty="0">
                <a:latin typeface="CenturyITCbyBT-Bold"/>
              </a:rPr>
              <a:t> of the Reformatio</a:t>
            </a:r>
            <a:r>
              <a:rPr lang="en-PH" sz="4400" b="1" dirty="0">
                <a:latin typeface="CenturyITCbyBT-Bold"/>
              </a:rPr>
              <a:t>n</a:t>
            </a:r>
            <a:endParaRPr lang="en-PH" sz="23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7EFAF9-B448-7BBD-44CD-CA61DADF8CCC}"/>
              </a:ext>
            </a:extLst>
          </p:cNvPr>
          <p:cNvSpPr txBox="1"/>
          <p:nvPr/>
        </p:nvSpPr>
        <p:spPr>
          <a:xfrm>
            <a:off x="532917" y="1680645"/>
            <a:ext cx="102537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AutoNum type="arabicPeriod"/>
            </a:pPr>
            <a:r>
              <a:rPr lang="en-US" sz="2800" b="0" i="0" u="none" strike="noStrike" baseline="0" dirty="0">
                <a:latin typeface="CenturyITCbyBT-Book"/>
              </a:rPr>
              <a:t>Sola Fide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E21A5A-40BF-2404-EABC-E9FBCF03F588}"/>
              </a:ext>
            </a:extLst>
          </p:cNvPr>
          <p:cNvSpPr txBox="1"/>
          <p:nvPr/>
        </p:nvSpPr>
        <p:spPr>
          <a:xfrm>
            <a:off x="532917" y="2203865"/>
            <a:ext cx="102537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2800" b="0" i="0" u="none" strike="noStrike" baseline="0" dirty="0">
                <a:latin typeface="CenturyITCbyBT-Book"/>
              </a:rPr>
              <a:t>2. Sola Gratia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0F99AE-3472-B71B-EFE2-4AC25121C137}"/>
              </a:ext>
            </a:extLst>
          </p:cNvPr>
          <p:cNvSpPr txBox="1"/>
          <p:nvPr/>
        </p:nvSpPr>
        <p:spPr>
          <a:xfrm>
            <a:off x="725535" y="2709349"/>
            <a:ext cx="102537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2800" b="0" i="0" u="none" strike="noStrike" baseline="0" dirty="0">
                <a:latin typeface="CenturyITCbyBT-Book"/>
              </a:rPr>
              <a:t>3. Solus Christus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FEC4B1-0CB1-DC7C-07BE-808D1B34F676}"/>
              </a:ext>
            </a:extLst>
          </p:cNvPr>
          <p:cNvSpPr txBox="1"/>
          <p:nvPr/>
        </p:nvSpPr>
        <p:spPr>
          <a:xfrm>
            <a:off x="895289" y="3250305"/>
            <a:ext cx="10253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3200" b="0" i="0" u="none" strike="noStrike" baseline="0" dirty="0">
                <a:latin typeface="CenturyITCbyBT-Book"/>
              </a:rPr>
              <a:t>4. Sola Scriptura</a:t>
            </a:r>
            <a:endParaRPr lang="en-PH" sz="148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4E2B56-4535-9C05-CF70-A907F2BAFA24}"/>
              </a:ext>
            </a:extLst>
          </p:cNvPr>
          <p:cNvSpPr txBox="1"/>
          <p:nvPr/>
        </p:nvSpPr>
        <p:spPr>
          <a:xfrm>
            <a:off x="969145" y="3803830"/>
            <a:ext cx="10253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3200" b="0" i="0" u="none" strike="noStrike" baseline="0" dirty="0">
                <a:latin typeface="CenturyITCbyBT-Book"/>
              </a:rPr>
              <a:t>5. Soli Deo Gloria</a:t>
            </a:r>
            <a:endParaRPr lang="en-PH" sz="307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1723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410AD6E-386A-5E3C-8820-1B79BAB25DA3}"/>
              </a:ext>
            </a:extLst>
          </p:cNvPr>
          <p:cNvSpPr txBox="1"/>
          <p:nvPr/>
        </p:nvSpPr>
        <p:spPr>
          <a:xfrm>
            <a:off x="798815" y="405720"/>
            <a:ext cx="102537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4400" b="1" i="0" u="none" strike="noStrike" baseline="0" dirty="0">
                <a:latin typeface="CenturyITCbyBT-Bold"/>
              </a:rPr>
              <a:t>5 Point Calvinism</a:t>
            </a:r>
            <a:endParaRPr lang="en-PH" sz="23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7EFAF9-B448-7BBD-44CD-CA61DADF8CCC}"/>
              </a:ext>
            </a:extLst>
          </p:cNvPr>
          <p:cNvSpPr txBox="1"/>
          <p:nvPr/>
        </p:nvSpPr>
        <p:spPr>
          <a:xfrm>
            <a:off x="71523" y="2220817"/>
            <a:ext cx="102537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0" i="0" u="none" strike="noStrike" baseline="0" dirty="0">
                <a:latin typeface="CenturyITCbyBT-Book"/>
              </a:rPr>
              <a:t>Total Depravity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E21A5A-40BF-2404-EABC-E9FBCF03F588}"/>
              </a:ext>
            </a:extLst>
          </p:cNvPr>
          <p:cNvSpPr txBox="1"/>
          <p:nvPr/>
        </p:nvSpPr>
        <p:spPr>
          <a:xfrm>
            <a:off x="725864" y="2722031"/>
            <a:ext cx="102537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2800" b="0" i="0" u="none" strike="noStrike" baseline="0" dirty="0">
                <a:latin typeface="CenturyITCbyBT-Book"/>
              </a:rPr>
              <a:t>Unconditional Election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0F99AE-3472-B71B-EFE2-4AC25121C137}"/>
              </a:ext>
            </a:extLst>
          </p:cNvPr>
          <p:cNvSpPr txBox="1"/>
          <p:nvPr/>
        </p:nvSpPr>
        <p:spPr>
          <a:xfrm>
            <a:off x="513341" y="3254928"/>
            <a:ext cx="102537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2800" b="0" i="0" u="none" strike="noStrike" baseline="0" dirty="0">
                <a:latin typeface="CenturyITCbyBT-Book"/>
              </a:rPr>
              <a:t>Limited Atonement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FEC4B1-0CB1-DC7C-07BE-808D1B34F676}"/>
              </a:ext>
            </a:extLst>
          </p:cNvPr>
          <p:cNvSpPr txBox="1"/>
          <p:nvPr/>
        </p:nvSpPr>
        <p:spPr>
          <a:xfrm>
            <a:off x="383561" y="3751519"/>
            <a:ext cx="10253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3200" b="0" i="0" u="none" strike="noStrike" baseline="0" dirty="0">
                <a:latin typeface="CenturyITCbyBT-Book"/>
              </a:rPr>
              <a:t>Irresistible Grace</a:t>
            </a:r>
            <a:endParaRPr lang="en-PH" sz="148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4E2B56-4535-9C05-CF70-A907F2BAFA24}"/>
              </a:ext>
            </a:extLst>
          </p:cNvPr>
          <p:cNvSpPr txBox="1"/>
          <p:nvPr/>
        </p:nvSpPr>
        <p:spPr>
          <a:xfrm>
            <a:off x="895289" y="4279362"/>
            <a:ext cx="10253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3200" b="0" i="0" u="none" strike="noStrike" baseline="0" dirty="0">
                <a:latin typeface="CenturyITCbyBT-Book"/>
              </a:rPr>
              <a:t>Perseverance of the Saints</a:t>
            </a:r>
            <a:endParaRPr lang="en-PH" sz="307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9607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410AD6E-386A-5E3C-8820-1B79BAB25DA3}"/>
              </a:ext>
            </a:extLst>
          </p:cNvPr>
          <p:cNvSpPr txBox="1"/>
          <p:nvPr/>
        </p:nvSpPr>
        <p:spPr>
          <a:xfrm>
            <a:off x="799884" y="2525996"/>
            <a:ext cx="102537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7200" b="0" i="0" u="none" strike="noStrike" baseline="0" dirty="0" err="1">
                <a:latin typeface="CenturyITCbyBT-Book"/>
              </a:rPr>
              <a:t>Arminians</a:t>
            </a:r>
            <a:r>
              <a:rPr lang="en-PH" sz="7200" b="0" i="0" u="none" strike="noStrike" baseline="0" dirty="0">
                <a:latin typeface="CenturyITCbyBT-Book"/>
              </a:rPr>
              <a:t> vs Calvinists</a:t>
            </a:r>
            <a:endParaRPr lang="en-PH" sz="19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5187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410AD6E-386A-5E3C-8820-1B79BAB25DA3}"/>
              </a:ext>
            </a:extLst>
          </p:cNvPr>
          <p:cNvSpPr txBox="1"/>
          <p:nvPr/>
        </p:nvSpPr>
        <p:spPr>
          <a:xfrm>
            <a:off x="573381" y="1636763"/>
            <a:ext cx="1025370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8800" b="0" i="0" u="none" strike="noStrike" baseline="0" dirty="0">
                <a:latin typeface="CenturyITCbyBT-Book"/>
              </a:rPr>
              <a:t>Anabaptists and Baptists</a:t>
            </a:r>
            <a:endParaRPr lang="en-PH" sz="28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32023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410AD6E-386A-5E3C-8820-1B79BAB25DA3}"/>
              </a:ext>
            </a:extLst>
          </p:cNvPr>
          <p:cNvSpPr txBox="1"/>
          <p:nvPr/>
        </p:nvSpPr>
        <p:spPr>
          <a:xfrm>
            <a:off x="573381" y="1636763"/>
            <a:ext cx="102537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11500" b="0" i="0" u="none" strike="noStrike" baseline="0" dirty="0">
                <a:latin typeface="CenturyITCbyBT-Book"/>
              </a:rPr>
              <a:t>Methodists</a:t>
            </a:r>
            <a:endParaRPr lang="en-PH" sz="41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67865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528</TotalTime>
  <Words>391</Words>
  <Application>Microsoft Office PowerPoint</Application>
  <PresentationFormat>Widescreen</PresentationFormat>
  <Paragraphs>63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Light</vt:lpstr>
      <vt:lpstr>CenturyITCbyBT-Bold</vt:lpstr>
      <vt:lpstr>CenturyITCbyBT-Book</vt:lpstr>
      <vt:lpstr>CenturyITCbyBT-BookItalic</vt:lpstr>
      <vt:lpstr>system-ui</vt:lpstr>
      <vt:lpstr>Office Theme</vt:lpstr>
      <vt:lpstr>Oneness Throughout History</vt:lpstr>
      <vt:lpstr>1 In the beginning was the Word, and the Word was with God, and the Word was God.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Spiritual/ Pulpit Ministry</dc:title>
  <dc:creator>pauljaketolentino@gmail.com</dc:creator>
  <cp:lastModifiedBy>Paul Jake Tolentino</cp:lastModifiedBy>
  <cp:revision>2</cp:revision>
  <dcterms:created xsi:type="dcterms:W3CDTF">2022-05-06T19:22:17Z</dcterms:created>
  <dcterms:modified xsi:type="dcterms:W3CDTF">2024-04-30T11:52:57Z</dcterms:modified>
</cp:coreProperties>
</file>